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B0BC-5075-4B81-98BD-24A58729EDEA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1B8C-C875-49CE-AEC1-5A6818C6C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731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B0BC-5075-4B81-98BD-24A58729EDEA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1B8C-C875-49CE-AEC1-5A6818C6C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40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B0BC-5075-4B81-98BD-24A58729EDEA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1B8C-C875-49CE-AEC1-5A6818C6C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77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B0BC-5075-4B81-98BD-24A58729EDEA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1B8C-C875-49CE-AEC1-5A6818C6C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13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B0BC-5075-4B81-98BD-24A58729EDEA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1B8C-C875-49CE-AEC1-5A6818C6C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437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B0BC-5075-4B81-98BD-24A58729EDEA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1B8C-C875-49CE-AEC1-5A6818C6C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210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B0BC-5075-4B81-98BD-24A58729EDEA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1B8C-C875-49CE-AEC1-5A6818C6C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50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B0BC-5075-4B81-98BD-24A58729EDEA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1B8C-C875-49CE-AEC1-5A6818C6C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598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B0BC-5075-4B81-98BD-24A58729EDEA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1B8C-C875-49CE-AEC1-5A6818C6C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67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B0BC-5075-4B81-98BD-24A58729EDEA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1B8C-C875-49CE-AEC1-5A6818C6C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74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B0BC-5075-4B81-98BD-24A58729EDEA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1B8C-C875-49CE-AEC1-5A6818C6C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8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3B0BC-5075-4B81-98BD-24A58729EDEA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11B8C-C875-49CE-AEC1-5A6818C6C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886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5462" y="666974"/>
            <a:ext cx="9434457" cy="573382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4" name="Straight Connector 3"/>
          <p:cNvCxnSpPr/>
          <p:nvPr/>
        </p:nvCxnSpPr>
        <p:spPr>
          <a:xfrm>
            <a:off x="6072691" y="645458"/>
            <a:ext cx="16137" cy="578761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1"/>
            <a:endCxn id="2" idx="3"/>
          </p:cNvCxnSpPr>
          <p:nvPr/>
        </p:nvCxnSpPr>
        <p:spPr>
          <a:xfrm>
            <a:off x="1355462" y="3533887"/>
            <a:ext cx="943445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589057" y="3749054"/>
            <a:ext cx="37006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Rutherford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871829" y="882141"/>
            <a:ext cx="37006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Greek Philosophers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1871829" y="3749054"/>
            <a:ext cx="37006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J. J. Thomson &amp; Robert Millikan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6589058" y="882141"/>
            <a:ext cx="37006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Dalton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1957892" y="1466640"/>
            <a:ext cx="3614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- What did they believe matter was made of?</a:t>
            </a:r>
          </a:p>
          <a:p>
            <a:r>
              <a:rPr lang="en-US" sz="1400" dirty="0" smtClean="0"/>
              <a:t>- How did they reach their conclusions? 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6589057" y="1466640"/>
            <a:ext cx="3614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- Postulates about matter.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1957892" y="4382706"/>
            <a:ext cx="3614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- Discovered what?</a:t>
            </a:r>
          </a:p>
          <a:p>
            <a:r>
              <a:rPr lang="en-US" sz="1400" dirty="0" smtClean="0"/>
              <a:t>- Describe famous experiments.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6589057" y="4382706"/>
            <a:ext cx="3614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- Discovered what?</a:t>
            </a:r>
          </a:p>
          <a:p>
            <a:r>
              <a:rPr lang="en-US" sz="1400" dirty="0" smtClean="0"/>
              <a:t>- Describe famous experiment.</a:t>
            </a:r>
            <a:endParaRPr lang="en-US" sz="1400" dirty="0"/>
          </a:p>
        </p:txBody>
      </p:sp>
      <p:sp>
        <p:nvSpPr>
          <p:cNvPr id="15" name="Oval 14"/>
          <p:cNvSpPr/>
          <p:nvPr/>
        </p:nvSpPr>
        <p:spPr>
          <a:xfrm>
            <a:off x="2420471" y="2374154"/>
            <a:ext cx="2366682" cy="77215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Diagram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7137700" y="2374154"/>
            <a:ext cx="2366682" cy="77215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Diagram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137700" y="5201024"/>
            <a:ext cx="2366682" cy="77215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Diagram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420471" y="5152919"/>
            <a:ext cx="2366682" cy="77215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Diagram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0" name="Straight Connector 19"/>
          <p:cNvCxnSpPr>
            <a:stCxn id="15" idx="7"/>
          </p:cNvCxnSpPr>
          <p:nvPr/>
        </p:nvCxnSpPr>
        <p:spPr>
          <a:xfrm flipV="1">
            <a:off x="4440560" y="2351220"/>
            <a:ext cx="346593" cy="136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769362" y="2166673"/>
            <a:ext cx="6094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labels</a:t>
            </a:r>
            <a:endParaRPr lang="en-US" sz="1400" dirty="0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4587099" y="5170128"/>
            <a:ext cx="346593" cy="136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915901" y="4985581"/>
            <a:ext cx="6094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labels</a:t>
            </a:r>
            <a:endParaRPr lang="en-US" sz="1400" dirty="0"/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9310189" y="2372540"/>
            <a:ext cx="346593" cy="136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9638991" y="2187993"/>
            <a:ext cx="6094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labels</a:t>
            </a:r>
            <a:endParaRPr lang="en-US" sz="1400" dirty="0"/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9265361" y="5183577"/>
            <a:ext cx="346593" cy="136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9594163" y="4999030"/>
            <a:ext cx="6094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labels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4056809" y="243547"/>
            <a:ext cx="4064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Chapter 4 – Sections 1 &amp;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480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68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DeKalb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Gregg Van Laningham (Lakeside High)</dc:creator>
  <cp:lastModifiedBy>Gregg Van Laningham (Lakeside High)</cp:lastModifiedBy>
  <cp:revision>3</cp:revision>
  <dcterms:created xsi:type="dcterms:W3CDTF">2017-09-07T12:27:34Z</dcterms:created>
  <dcterms:modified xsi:type="dcterms:W3CDTF">2017-09-07T12:34:46Z</dcterms:modified>
</cp:coreProperties>
</file>